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AVI" ContentType="video/x-msvideo"/>
  <Default Extension="wmv" ContentType="video/x-ms-wm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9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9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3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2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2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3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4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0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265B18-659C-4097-B972-C4859883C69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EFDDA-AF35-4071-B3FA-9F33E34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4a"/><Relationship Id="rId7" Type="http://schemas.openxmlformats.org/officeDocument/2006/relationships/image" Target="../media/image11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9.m4a"/><Relationship Id="rId7" Type="http://schemas.openxmlformats.org/officeDocument/2006/relationships/image" Target="../media/image17.jpeg"/><Relationship Id="rId2" Type="http://schemas.openxmlformats.org/officeDocument/2006/relationships/video" Target="../media/media8.AVI"/><Relationship Id="rId1" Type="http://schemas.microsoft.com/office/2007/relationships/media" Target="../media/media8.AVI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9.m4a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 Dia en La </a:t>
            </a:r>
            <a:r>
              <a:rPr lang="es-419" dirty="0" smtClean="0"/>
              <a:t>Viven a Los Perros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s-419" dirty="0" smtClean="0"/>
              <a:t> Mila Snow y </a:t>
            </a:r>
            <a:r>
              <a:rPr lang="es-419" dirty="0" err="1" smtClean="0"/>
              <a:t>Raven</a:t>
            </a:r>
            <a:r>
              <a:rPr lang="es-419" dirty="0" smtClean="0"/>
              <a:t> </a:t>
            </a:r>
            <a:r>
              <a:rPr lang="es-419" dirty="0" err="1" smtClean="0"/>
              <a:t>Fallon</a:t>
            </a:r>
            <a:r>
              <a:rPr lang="en-US" dirty="0" smtClean="0"/>
              <a:t>-Cyr</a:t>
            </a:r>
            <a:endParaRPr lang="en-US" dirty="0"/>
          </a:p>
        </p:txBody>
      </p:sp>
      <p:pic>
        <p:nvPicPr>
          <p:cNvPr id="6" name="Pag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467" y="329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5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El 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g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4957" y="57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/>
              <a:t>Un día Jack y </a:t>
            </a:r>
            <a:r>
              <a:rPr lang="es-ES" sz="3100" dirty="0" err="1"/>
              <a:t>Hershey</a:t>
            </a:r>
            <a:r>
              <a:rPr lang="es-ES" sz="3100" dirty="0"/>
              <a:t>  </a:t>
            </a:r>
            <a:r>
              <a:rPr lang="es-ES" sz="3100" dirty="0" smtClean="0"/>
              <a:t>están </a:t>
            </a:r>
            <a:r>
              <a:rPr lang="es-ES" sz="3100" dirty="0"/>
              <a:t>comiendo </a:t>
            </a:r>
            <a:r>
              <a:rPr lang="es-ES" sz="3100" dirty="0" smtClean="0"/>
              <a:t>desayuno. Ellos </a:t>
            </a:r>
            <a:r>
              <a:rPr lang="es-ES" sz="3100" dirty="0"/>
              <a:t>oyen </a:t>
            </a:r>
            <a:r>
              <a:rPr lang="es-ES" sz="3100" dirty="0" smtClean="0"/>
              <a:t>una grita. Ellos </a:t>
            </a:r>
            <a:r>
              <a:rPr lang="es-ES" sz="3100" dirty="0"/>
              <a:t>como visten rápidamente posible. Ellos ver una chica a cantar. Los perros van arroba el escalera. La chica esta ahorra. 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7" name="dog run 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9213" y="3243263"/>
            <a:ext cx="4672012" cy="2632075"/>
          </a:xfrm>
        </p:spPr>
      </p:pic>
      <p:pic>
        <p:nvPicPr>
          <p:cNvPr id="10" name="Sound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65" y="3243263"/>
            <a:ext cx="4518395" cy="2632075"/>
          </a:xfrm>
        </p:spPr>
      </p:pic>
    </p:spTree>
    <p:extLst>
      <p:ext uri="{BB962C8B-B14F-4D97-AF65-F5344CB8AC3E}">
        <p14:creationId xmlns:p14="http://schemas.microsoft.com/office/powerpoint/2010/main" val="427682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/>
              <a:t>Ellos corren </a:t>
            </a:r>
            <a:r>
              <a:rPr lang="es-ES" sz="3100" dirty="0" smtClean="0"/>
              <a:t>afuera. Ellos </a:t>
            </a:r>
            <a:r>
              <a:rPr lang="es-ES" sz="3100" dirty="0"/>
              <a:t>oyen la grita otra </a:t>
            </a:r>
            <a:r>
              <a:rPr lang="es-ES" sz="3100" dirty="0" smtClean="0"/>
              <a:t>vez. Los </a:t>
            </a:r>
            <a:r>
              <a:rPr lang="es-ES" sz="3100" dirty="0"/>
              <a:t>perros corren a la grita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355277" y="3026535"/>
            <a:ext cx="4273204" cy="2848803"/>
          </a:xfrm>
          <a:prstGeom prst="rect">
            <a:avLst/>
          </a:prstGeom>
        </p:spPr>
      </p:pic>
      <p:pic>
        <p:nvPicPr>
          <p:cNvPr id="8" name="DOG BARK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7664" y="3026535"/>
            <a:ext cx="5056711" cy="2848803"/>
          </a:xfrm>
        </p:spPr>
      </p:pic>
      <p:pic>
        <p:nvPicPr>
          <p:cNvPr id="9" name="Pag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8614" y="2351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3100" dirty="0" smtClean="0"/>
              <a:t>Los </a:t>
            </a:r>
            <a:r>
              <a:rPr lang="es-ES" sz="3100" dirty="0"/>
              <a:t>perros van  a la casa. La casa tiene estar por venados. Los perros odiando los venados.  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2603023"/>
            <a:ext cx="4095481" cy="327231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90033"/>
            <a:ext cx="4113739" cy="3085305"/>
          </a:xfrm>
        </p:spPr>
      </p:pic>
      <p:pic>
        <p:nvPicPr>
          <p:cNvPr id="12" name="Pag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Los perros persiguen los </a:t>
            </a:r>
            <a:r>
              <a:rPr lang="es-ES" sz="2800" dirty="0" smtClean="0"/>
              <a:t>venados. La </a:t>
            </a:r>
            <a:r>
              <a:rPr lang="es-ES" sz="2800" dirty="0"/>
              <a:t>casa es </a:t>
            </a:r>
            <a:r>
              <a:rPr lang="es-ES" sz="2800" dirty="0" smtClean="0"/>
              <a:t>ahorra. Los perros a la cocina para la comida por almuerzo. Antes de comer oyen una grita. 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80" y="3243263"/>
            <a:ext cx="2569689" cy="26320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74" y="3243263"/>
            <a:ext cx="3607578" cy="2632075"/>
          </a:xfrm>
        </p:spPr>
      </p:pic>
      <p:pic>
        <p:nvPicPr>
          <p:cNvPr id="3" name="Pag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Un ladrón está robando una chica. Los perros se marchó la casa. El ladrón corre con la </a:t>
            </a:r>
            <a:r>
              <a:rPr lang="es-ES" sz="2800" dirty="0" smtClean="0"/>
              <a:t>cartera, </a:t>
            </a:r>
            <a:r>
              <a:rPr lang="es-ES" sz="2800" dirty="0" smtClean="0"/>
              <a:t>pues los perros llegan.</a:t>
            </a:r>
            <a:endParaRPr lang="en-US" sz="2800" dirty="0"/>
          </a:p>
        </p:txBody>
      </p:sp>
      <p:pic>
        <p:nvPicPr>
          <p:cNvPr id="8" name="MVI_344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6253" y="2157641"/>
            <a:ext cx="5067055" cy="380029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44" y="3607537"/>
            <a:ext cx="3133860" cy="23503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2157641"/>
            <a:ext cx="3044780" cy="2283585"/>
          </a:xfrm>
        </p:spPr>
      </p:pic>
      <p:pic>
        <p:nvPicPr>
          <p:cNvPr id="4" name="Page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69983" y="2641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Ellos cazón el chico. Ellos atrapan el chico y regresan a la chica para darle su cartera</a:t>
            </a:r>
            <a:r>
              <a:rPr lang="es-419" sz="2800" dirty="0" smtClean="0"/>
              <a:t>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2" y="2450541"/>
            <a:ext cx="4347589" cy="36845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54" y="2450541"/>
            <a:ext cx="3354704" cy="3684588"/>
          </a:xfrm>
        </p:spPr>
      </p:pic>
      <p:pic>
        <p:nvPicPr>
          <p:cNvPr id="4" name="Pag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smtClean="0"/>
              <a:t>La chica se llama Mila. Mila dice a los perros “Muchos Gracias por salvando cartera”. El mayor de Durango a cada de los perros una medalla</a:t>
            </a:r>
            <a:r>
              <a:rPr lang="es-ES" sz="2800" dirty="0"/>
              <a:t>. También, ellos reciben la llave de la ciudad. Todos en la ciudad les aman. Los perros están muy cansados. </a:t>
            </a:r>
            <a:r>
              <a:rPr lang="es-ES" sz="2800" dirty="0" smtClean="0"/>
              <a:t>  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3" y="3037201"/>
            <a:ext cx="3962990" cy="263207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70" y="3037201"/>
            <a:ext cx="3953869" cy="2632075"/>
          </a:xfrm>
        </p:spPr>
      </p:pic>
      <p:pic>
        <p:nvPicPr>
          <p:cNvPr id="7" name="Pag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2606" y="2866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Los perros deciden ir a casa. Ellos empiezan caminar allí. Los perros llegan a la casa y se duermen.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7" y="2605462"/>
            <a:ext cx="4855334" cy="3192604"/>
          </a:xfrm>
        </p:spPr>
      </p:pic>
      <p:pic>
        <p:nvPicPr>
          <p:cNvPr id="3" name="Pag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685" y="2605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615</TotalTime>
  <Words>222</Words>
  <Application>Microsoft Office PowerPoint</Application>
  <PresentationFormat>Widescreen</PresentationFormat>
  <Paragraphs>11</Paragraphs>
  <Slides>10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Un Dia en La Viven a Los Perros</vt:lpstr>
      <vt:lpstr>Un día Jack y Hershey  están comiendo desayuno. Ellos oyen una grita. Ellos como visten rápidamente posible. Ellos ver una chica a cantar. Los perros van arroba el escalera. La chica esta ahorra.  </vt:lpstr>
      <vt:lpstr>Ellos corren afuera. Ellos oyen la grita otra vez. Los perros corren a la grita </vt:lpstr>
      <vt:lpstr> Los perros van  a la casa. La casa tiene estar por venados. Los perros odiando los venados.   </vt:lpstr>
      <vt:lpstr>Los perros persiguen los venados. La casa es ahorra. Los perros a la cocina para la comida por almuerzo. Antes de comer oyen una grita. </vt:lpstr>
      <vt:lpstr>Un ladrón está robando una chica. Los perros se marchó la casa. El ladrón corre con la cartera, pues los perros llegan.</vt:lpstr>
      <vt:lpstr>Ellos cazón el chico. Ellos atrapan el chico y regresan a la chica para darle su cartera.</vt:lpstr>
      <vt:lpstr>La chica se llama Mila. Mila dice a los perros “Muchos Gracias por salvando cartera”. El mayor de Durango a cada de los perros una medalla. También, ellos reciben la llave de la ciudad. Todos en la ciudad les aman. Los perros están muy cansados.   </vt:lpstr>
      <vt:lpstr>Los perros deciden ir a casa. Ellos empiezan caminar allí. Los perros llegan a la casa y se duermen.</vt:lpstr>
      <vt:lpstr>El 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Dia en La Viven a Los Perros</dc:title>
  <dc:creator>Mila Snow</dc:creator>
  <cp:lastModifiedBy>Mila Snow</cp:lastModifiedBy>
  <cp:revision>18</cp:revision>
  <dcterms:created xsi:type="dcterms:W3CDTF">2014-10-01T17:31:32Z</dcterms:created>
  <dcterms:modified xsi:type="dcterms:W3CDTF">2014-10-10T17:13:06Z</dcterms:modified>
</cp:coreProperties>
</file>